
<file path=[Content_Types].xml><?xml version="1.0" encoding="utf-8"?>
<Types xmlns="http://schemas.openxmlformats.org/package/2006/content-types"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6"/>
  </p:notesMasterIdLst>
  <p:sldIdLst>
    <p:sldId id="256" r:id="rId2"/>
    <p:sldId id="288" r:id="rId3"/>
    <p:sldId id="285" r:id="rId4"/>
    <p:sldId id="257" r:id="rId5"/>
    <p:sldId id="286" r:id="rId6"/>
    <p:sldId id="289" r:id="rId7"/>
    <p:sldId id="258" r:id="rId8"/>
    <p:sldId id="291" r:id="rId9"/>
    <p:sldId id="290" r:id="rId10"/>
    <p:sldId id="259" r:id="rId11"/>
    <p:sldId id="263" r:id="rId12"/>
    <p:sldId id="260" r:id="rId13"/>
    <p:sldId id="262" r:id="rId14"/>
    <p:sldId id="264" r:id="rId15"/>
    <p:sldId id="265" r:id="rId16"/>
    <p:sldId id="266" r:id="rId17"/>
    <p:sldId id="268" r:id="rId18"/>
    <p:sldId id="269" r:id="rId19"/>
    <p:sldId id="267" r:id="rId20"/>
    <p:sldId id="270" r:id="rId21"/>
    <p:sldId id="271" r:id="rId22"/>
    <p:sldId id="272" r:id="rId23"/>
    <p:sldId id="273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7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980" autoAdjust="0"/>
    <p:restoredTop sz="79177" autoAdjust="0"/>
  </p:normalViewPr>
  <p:slideViewPr>
    <p:cSldViewPr snapToGrid="0">
      <p:cViewPr varScale="1">
        <p:scale>
          <a:sx n="75" d="100"/>
          <a:sy n="75" d="100"/>
        </p:scale>
        <p:origin x="644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commentAuthors" Target="commentAuthors.xml"/><Relationship Id="rId40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2016/05/22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989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https://channel9.msdn.com/Events/Build/2016/KEY02#time=18m32s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2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https://www.dotnetfoundation.org/blog/welcoming-xamarin-to-the-net-foundation</a:t>
            </a:r>
          </a:p>
          <a:p>
            <a:r>
              <a:rPr lang="en-US" dirty="0" smtClean="0"/>
              <a:t>http://open.xamarin.com/</a:t>
            </a:r>
          </a:p>
          <a:p>
            <a:r>
              <a:rPr lang="en-US" dirty="0" smtClean="0"/>
              <a:t>http://forums.dotnetfoundation.org/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17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33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&lt;%= [html encode</a:t>
            </a:r>
            <a:r>
              <a:rPr lang="en-US" baseline="0" dirty="0" smtClean="0"/>
              <a:t> some code output</a:t>
            </a:r>
            <a:r>
              <a:rPr lang="en-US" dirty="0" smtClean="0"/>
              <a:t> here] %&gt; </a:t>
            </a:r>
            <a:r>
              <a:rPr lang="en-US" dirty="0" smtClean="0">
                <a:sym typeface="Wingdings" panose="05000000000000000000" pitchFamily="2" charset="2"/>
              </a:rPr>
              <a:t> &lt;%: [code something here] %&gt;  @</a:t>
            </a:r>
            <a:r>
              <a:rPr lang="en-US" baseline="0" dirty="0" smtClean="0">
                <a:sym typeface="Wingdings" panose="05000000000000000000" pitchFamily="2" charset="2"/>
              </a:rPr>
              <a:t> [code something here]  asp-for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503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r>
              <a:rPr lang="en-US" baseline="0" dirty="0" smtClean="0"/>
              <a:t> functions: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1 million requests free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400k GB/Sec free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https://azure.microsoft.com/en-us/documentation/services/functions/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4247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2016/05/22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hyperlink" Target="http://graph.microsoft.io/en-us/" TargetMode="Externa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T685" TargetMode="External"/><Relationship Id="rId2" Type="http://schemas.openxmlformats.org/officeDocument/2006/relationships/hyperlink" Target="https://channel9.msdn.com/Events/Build/2016/B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nnel9.msdn.com/Events/Build/2016/P434" TargetMode="Externa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hyperlink" Target="https://app.powerbi.com/visuals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BI-visuals" TargetMode="External"/><Relationship Id="rId2" Type="http://schemas.openxmlformats.org/officeDocument/2006/relationships/hyperlink" Target="https://powerbi.microsoft.com/custom-visua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68" TargetMode="External"/><Relationship Id="rId2" Type="http://schemas.openxmlformats.org/officeDocument/2006/relationships/hyperlink" Target="https://channel9.msdn.com/Events/Build/2016/B840" TargetMode="Externa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Events/Build/2016/B867" TargetMode="Externa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altomsdn20160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workbook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xamarin.com/guides/cross-platform/inspecto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visualstudio.com/downloads/visual-studio-next-downloads-vs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Microsoft //build/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March 30 – April 1, </a:t>
            </a:r>
            <a:r>
              <a:rPr lang="en-US" dirty="0" smtClean="0">
                <a:solidFill>
                  <a:schemeClr val="tx1"/>
                </a:solidFill>
              </a:rPr>
              <a:t>2016, San Francisco, CA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533" y="440266"/>
            <a:ext cx="349717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Matthew Burleigh</a:t>
            </a:r>
          </a:p>
          <a:p>
            <a:r>
              <a:rPr lang="en-US" dirty="0" smtClean="0"/>
              <a:t>Senior Developer, Pandora Jewelry</a:t>
            </a:r>
          </a:p>
          <a:p>
            <a:r>
              <a:rPr lang="en-US" dirty="0" smtClean="0"/>
              <a:t>@</a:t>
            </a:r>
            <a:r>
              <a:rPr lang="en-US" dirty="0" err="1" smtClean="0"/>
              <a:t>svdreamline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Bots!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Conversation as a platform</a:t>
            </a:r>
          </a:p>
          <a:p>
            <a:r>
              <a:rPr lang="en-US" dirty="0" smtClean="0"/>
              <a:t>Facebook bots</a:t>
            </a:r>
          </a:p>
          <a:p>
            <a:r>
              <a:rPr lang="en-US" dirty="0" smtClean="0"/>
              <a:t>Google </a:t>
            </a:r>
            <a:r>
              <a:rPr lang="en-US" dirty="0" err="1" smtClean="0"/>
              <a:t>Allo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Machine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LUIS</a:t>
            </a:r>
          </a:p>
          <a:p>
            <a:r>
              <a:rPr lang="en-US" dirty="0" smtClean="0"/>
              <a:t>Cortana Intelligence Suite</a:t>
            </a:r>
          </a:p>
          <a:p>
            <a:r>
              <a:rPr lang="en-US" dirty="0" smtClean="0"/>
              <a:t>Cognitive APIs</a:t>
            </a:r>
          </a:p>
          <a:p>
            <a:r>
              <a:rPr lang="en-US" dirty="0" smtClean="0"/>
              <a:t>CRIS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51824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IoT</a:t>
            </a:r>
          </a:p>
          <a:p>
            <a:r>
              <a:rPr lang="en-US" dirty="0" smtClean="0"/>
              <a:t>Service Fabric</a:t>
            </a:r>
          </a:p>
          <a:p>
            <a:r>
              <a:rPr lang="en-US" dirty="0" smtClean="0"/>
              <a:t>Azure Functions</a:t>
            </a:r>
          </a:p>
          <a:p>
            <a:pPr lvl="1"/>
            <a:r>
              <a:rPr lang="en-US" dirty="0" err="1" smtClean="0"/>
              <a:t>Serverless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Trigger on events in Azure + external events</a:t>
            </a:r>
          </a:p>
          <a:p>
            <a:pPr lvl="1"/>
            <a:r>
              <a:rPr lang="en-US" b="1" i="1" dirty="0" smtClean="0"/>
              <a:t>Pay per execution</a:t>
            </a:r>
            <a:r>
              <a:rPr lang="en-US" i="1" dirty="0" smtClean="0"/>
              <a:t> (based on execution time &amp; function space)</a:t>
            </a:r>
          </a:p>
          <a:p>
            <a:pPr lvl="1"/>
            <a:r>
              <a:rPr lang="en-US" dirty="0" smtClean="0"/>
              <a:t>Code in C#, Javascript, Python, PHP, Bash, Batch, </a:t>
            </a:r>
            <a:r>
              <a:rPr lang="en-US" dirty="0" err="1" smtClean="0"/>
              <a:t>Powershell</a:t>
            </a:r>
            <a:endParaRPr lang="en-US" dirty="0" smtClean="0"/>
          </a:p>
          <a:p>
            <a:pPr lvl="1"/>
            <a:r>
              <a:rPr lang="en-US" dirty="0" smtClean="0"/>
              <a:t>Expose as HTTP API endpoints (maybe Flow is built on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Ink Space</a:t>
            </a:r>
          </a:p>
          <a:p>
            <a:r>
              <a:rPr lang="en-US" dirty="0" smtClean="0"/>
              <a:t>Bash (Windows Subsystem for Linux)</a:t>
            </a:r>
          </a:p>
          <a:p>
            <a:pPr lvl="1"/>
            <a:r>
              <a:rPr lang="en-US" dirty="0" smtClean="0"/>
              <a:t>Command line tools only</a:t>
            </a:r>
          </a:p>
          <a:p>
            <a:pPr lvl="1"/>
            <a:r>
              <a:rPr lang="en-US" dirty="0" smtClean="0"/>
              <a:t>64 bit only</a:t>
            </a:r>
          </a:p>
          <a:p>
            <a:r>
              <a:rPr lang="en-US" dirty="0" smtClean="0"/>
              <a:t>Improved Cortana</a:t>
            </a:r>
          </a:p>
          <a:p>
            <a:pPr lvl="1"/>
            <a:r>
              <a:rPr lang="en-US" dirty="0" smtClean="0"/>
              <a:t>Available on lock screen</a:t>
            </a:r>
          </a:p>
          <a:p>
            <a:pPr lvl="1"/>
            <a:r>
              <a:rPr lang="en-US" dirty="0" smtClean="0"/>
              <a:t>Integration with phone apps (Android &amp; iOS)</a:t>
            </a:r>
          </a:p>
          <a:p>
            <a:r>
              <a:rPr lang="en-US" dirty="0" smtClean="0"/>
              <a:t>Convert existing windows apps</a:t>
            </a:r>
          </a:p>
          <a:p>
            <a:r>
              <a:rPr lang="en-US" dirty="0" smtClean="0"/>
              <a:t>Windows 10 free upgrade offer ends 7/29/2016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Hololens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381980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Graph API</a:t>
            </a:r>
          </a:p>
          <a:p>
            <a:pPr lvl="1"/>
            <a:r>
              <a:rPr lang="en-US" dirty="0">
                <a:hlinkClick r:id="rId2"/>
              </a:rPr>
              <a:t>http://graph.microsoft.io/en-us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 smtClean="0"/>
              <a:t>Modern </a:t>
            </a:r>
            <a:r>
              <a:rPr lang="en-US" dirty="0"/>
              <a:t>Office </a:t>
            </a:r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 smtClean="0"/>
              <a:t>XML Manifest</a:t>
            </a:r>
          </a:p>
          <a:p>
            <a:pPr lvl="1"/>
            <a:r>
              <a:rPr lang="en-US" dirty="0" smtClean="0"/>
              <a:t>Web Application (ex. Boomerang)</a:t>
            </a:r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channel9.msdn.com/Events/Build/2016/B804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channel9.msdn.com/Events/Build/2016/T685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channel9.msdn.com/Events/Build/2016/P434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>
                <a:hlinkClick r:id="rId2"/>
              </a:rPr>
              <a:t>https://app.powerbi.com/visuals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882" y="2832019"/>
            <a:ext cx="5528660" cy="389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6153636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>
                <a:hlinkClick r:id="rId2"/>
              </a:rPr>
              <a:t>https://powerbi.microsoft.com/custom-visuals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github.com/Microsoft/PowerBI-visuals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084" y="1569027"/>
            <a:ext cx="4700236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Pandora //build/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Mark Sengamalay</a:t>
            </a:r>
          </a:p>
          <a:p>
            <a:r>
              <a:rPr lang="en-US" dirty="0" smtClean="0"/>
              <a:t>Phillip Kennedy</a:t>
            </a:r>
          </a:p>
          <a:p>
            <a:r>
              <a:rPr lang="en-US" dirty="0" smtClean="0"/>
              <a:t>Eric Rubin</a:t>
            </a:r>
          </a:p>
          <a:p>
            <a:r>
              <a:rPr lang="en-US" dirty="0" smtClean="0"/>
              <a:t>Stan Bice</a:t>
            </a:r>
          </a:p>
          <a:p>
            <a:r>
              <a:rPr lang="en-US" dirty="0" smtClean="0"/>
              <a:t>Todd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7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300318" y="2348345"/>
            <a:ext cx="7749166" cy="44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6531" y="2340263"/>
            <a:ext cx="808592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4789" y="2417041"/>
            <a:ext cx="8047839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3334" y="1454727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channel9.msdn.com/Events/Build/2016/B840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channel9.msdn.com/Events/Build/2016/P468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81410" y="2718954"/>
            <a:ext cx="6803851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282" y="3350801"/>
            <a:ext cx="5757872" cy="341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19175" y="2369127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93323" y="1475509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419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channel9.msdn.com/Events/Build/2016/B867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641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 and notes </a:t>
            </a:r>
            <a:r>
              <a:rPr lang="en-US" dirty="0"/>
              <a:t>available online at </a:t>
            </a:r>
            <a:r>
              <a:rPr lang="en-US" dirty="0">
                <a:hlinkClick r:id="rId2"/>
              </a:rPr>
              <a:t>http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bit.ly/baltomsdn201605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63157"/>
            <a:ext cx="10233800" cy="4871509"/>
          </a:xfrm>
        </p:spPr>
        <p:txBody>
          <a:bodyPr/>
          <a:lstStyle/>
          <a:p>
            <a:r>
              <a:rPr lang="en-US" dirty="0" smtClean="0"/>
              <a:t>Free for all versions of Visual Studio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r>
              <a:rPr lang="en-US" dirty="0" smtClean="0"/>
              <a:t>Xamarin joins the .NET Foundation</a:t>
            </a:r>
          </a:p>
          <a:p>
            <a:r>
              <a:rPr lang="en-US" dirty="0"/>
              <a:t>Workbooks (</a:t>
            </a:r>
            <a:r>
              <a:rPr lang="en-US" dirty="0">
                <a:hlinkClick r:id="rId3"/>
              </a:rPr>
              <a:t>https://developer.xamarin.com/guides/cross-platform/workbooks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/>
              <a:t>Inspector (</a:t>
            </a:r>
            <a:r>
              <a:rPr lang="en-US" dirty="0">
                <a:hlinkClick r:id="rId4"/>
              </a:rPr>
              <a:t>https://developer.xamarin.com/guides/cross-platform/inspector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366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&amp; 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RC2 available now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ooling is considered as “preview 1”</a:t>
            </a:r>
            <a:endParaRPr lang="en-US" dirty="0"/>
          </a:p>
          <a:p>
            <a:r>
              <a:rPr lang="en-US" dirty="0" smtClean="0"/>
              <a:t>RTM by end of June</a:t>
            </a:r>
          </a:p>
          <a:p>
            <a:pPr lvl="1"/>
            <a:r>
              <a:rPr lang="en-US" dirty="0" smtClean="0"/>
              <a:t>Tooling will be considered “preview 2”</a:t>
            </a:r>
            <a:endParaRPr lang="en-US" dirty="0"/>
          </a:p>
          <a:p>
            <a:r>
              <a:rPr lang="en-US" dirty="0" smtClean="0"/>
              <a:t>Tooling will RTM with Visual Studio “15”</a:t>
            </a:r>
          </a:p>
          <a:p>
            <a:pPr lvl="1"/>
            <a:r>
              <a:rPr lang="en-US" dirty="0" smtClean="0"/>
              <a:t>Preview 2 available </a:t>
            </a:r>
            <a:r>
              <a:rPr lang="en-US" dirty="0"/>
              <a:t>at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www.visualstudio.com/downloads/visual-studio-next-downloads-vs</a:t>
            </a:r>
            <a:r>
              <a:rPr lang="en-US" dirty="0" smtClean="0"/>
              <a:t> </a:t>
            </a:r>
            <a:endParaRPr lang="en-US" dirty="0" smtClean="0"/>
          </a:p>
          <a:p>
            <a:r>
              <a:rPr lang="en-US" dirty="0"/>
              <a:t>z</a:t>
            </a:r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109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on all platforms</a:t>
            </a:r>
          </a:p>
          <a:p>
            <a:pPr lvl="1"/>
            <a:r>
              <a:rPr lang="en-US" dirty="0" smtClean="0"/>
              <a:t>Windows, Linux, OSX</a:t>
            </a:r>
          </a:p>
          <a:p>
            <a:pPr lvl="1"/>
            <a:r>
              <a:rPr lang="en-US" dirty="0" smtClean="0"/>
              <a:t>Android &amp; iOS (Xamarin)</a:t>
            </a:r>
          </a:p>
          <a:p>
            <a:r>
              <a:rPr lang="en-US" dirty="0" smtClean="0"/>
              <a:t>.NET on all devices</a:t>
            </a:r>
          </a:p>
          <a:p>
            <a:pPr lvl="1"/>
            <a:r>
              <a:rPr lang="en-US" dirty="0" smtClean="0"/>
              <a:t>Raspberry Pi/Arduino </a:t>
            </a:r>
            <a:r>
              <a:rPr lang="en-US" dirty="0" smtClean="0">
                <a:sym typeface="Wingdings" panose="05000000000000000000" pitchFamily="2" charset="2"/>
              </a:rPr>
              <a:t> 32 core/448GB RAM  distributed cluster (service fabric/Akka)</a:t>
            </a:r>
            <a:endParaRPr lang="en-US" dirty="0" smtClean="0"/>
          </a:p>
          <a:p>
            <a:r>
              <a:rPr lang="en-US" dirty="0" smtClean="0"/>
              <a:t>.NET </a:t>
            </a:r>
            <a:r>
              <a:rPr lang="en-US" dirty="0"/>
              <a:t>on any </a:t>
            </a:r>
            <a:r>
              <a:rPr lang="en-US" dirty="0" smtClean="0"/>
              <a:t>cloud</a:t>
            </a:r>
          </a:p>
          <a:p>
            <a:pPr lvl="1"/>
            <a:r>
              <a:rPr lang="en-US" dirty="0" smtClean="0"/>
              <a:t>Azure</a:t>
            </a:r>
            <a:r>
              <a:rPr lang="en-US" dirty="0"/>
              <a:t>, EC2, GDE, </a:t>
            </a:r>
            <a:r>
              <a:rPr lang="en-US" dirty="0" smtClean="0"/>
              <a:t>Docker</a:t>
            </a:r>
            <a:endParaRPr lang="en-US" dirty="0"/>
          </a:p>
          <a:p>
            <a:pPr lvl="1"/>
            <a:r>
              <a:rPr lang="en-US" dirty="0"/>
              <a:t>Also – Docker on Windows</a:t>
            </a:r>
            <a:r>
              <a:rPr lang="en-US" dirty="0" smtClean="0"/>
              <a:t>!!! Woo </a:t>
            </a:r>
            <a:r>
              <a:rPr lang="en-US" dirty="0" err="1" smtClean="0"/>
              <a:t>hoo</a:t>
            </a:r>
            <a:r>
              <a:rPr lang="en-US" dirty="0" smtClean="0"/>
              <a:t>!!!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430" y="1436158"/>
            <a:ext cx="8849140" cy="4863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933" y="6426200"/>
            <a:ext cx="4749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http://www.hanselman.com/blog/AnUpdateOnASPNETCore10RC2.aspx</a:t>
            </a:r>
          </a:p>
        </p:txBody>
      </p:sp>
    </p:spTree>
    <p:extLst>
      <p:ext uri="{BB962C8B-B14F-4D97-AF65-F5344CB8AC3E}">
        <p14:creationId xmlns:p14="http://schemas.microsoft.com/office/powerpoint/2010/main" val="286046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29292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Built on a new .NET Execution Environment (DNX)</a:t>
            </a:r>
          </a:p>
          <a:p>
            <a:r>
              <a:rPr lang="en-US" dirty="0" smtClean="0"/>
              <a:t>Runs on framework 4.6 &amp; Core 1.0</a:t>
            </a:r>
          </a:p>
          <a:p>
            <a:pPr lvl="1"/>
            <a:r>
              <a:rPr lang="en-US" dirty="0"/>
              <a:t>Completely OSS when running on .NET Core </a:t>
            </a:r>
            <a:r>
              <a:rPr lang="en-US" dirty="0" smtClean="0"/>
              <a:t>1.0</a:t>
            </a:r>
          </a:p>
          <a:p>
            <a:r>
              <a:rPr lang="en-US" dirty="0" smtClean="0"/>
              <a:t>Unified controller classes</a:t>
            </a:r>
          </a:p>
          <a:p>
            <a:r>
              <a:rPr lang="en-US" dirty="0" smtClean="0"/>
              <a:t>Modular, composable middleware</a:t>
            </a:r>
          </a:p>
          <a:p>
            <a:pPr lvl="1"/>
            <a:r>
              <a:rPr lang="en-US" dirty="0" smtClean="0"/>
              <a:t>Routes can include only necessary support modules (think non visible)</a:t>
            </a:r>
          </a:p>
          <a:p>
            <a:r>
              <a:rPr lang="en-US" dirty="0" smtClean="0"/>
              <a:t>Includes support for package managers other that NuGet (Bower, NPM)</a:t>
            </a:r>
          </a:p>
          <a:p>
            <a:r>
              <a:rPr lang="en-US" dirty="0" smtClean="0"/>
              <a:t>Event bindings for build tasks (Gulp)</a:t>
            </a:r>
          </a:p>
          <a:p>
            <a:r>
              <a:rPr lang="en-US" dirty="0" smtClean="0"/>
              <a:t>Tag helpers simplify markup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41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10018</TotalTime>
  <Words>788</Words>
  <Application>Microsoft Office PowerPoint</Application>
  <PresentationFormat>Widescreen</PresentationFormat>
  <Paragraphs>159</Paragraphs>
  <Slides>34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39" baseType="lpstr">
      <vt:lpstr>Arial</vt:lpstr>
      <vt:lpstr>Calibri</vt:lpstr>
      <vt:lpstr>Corbel</vt:lpstr>
      <vt:lpstr>Wingdings</vt:lpstr>
      <vt:lpstr>Depth</vt:lpstr>
      <vt:lpstr>Microsoft //build/ </vt:lpstr>
      <vt:lpstr>Pandora //build/ Team</vt:lpstr>
      <vt:lpstr>Xamarin is Free!!!!</vt:lpstr>
      <vt:lpstr>Xamarin Tools</vt:lpstr>
      <vt:lpstr>Xamarin is Free!!!!</vt:lpstr>
      <vt:lpstr>.NET Core &amp; ASP.NET Core 1.0</vt:lpstr>
      <vt:lpstr>.NET Core 1.0</vt:lpstr>
      <vt:lpstr>.NET Core 1.0</vt:lpstr>
      <vt:lpstr>ASP.NET Core 1.0</vt:lpstr>
      <vt:lpstr>Bots!</vt:lpstr>
      <vt:lpstr>Machine Learning</vt:lpstr>
      <vt:lpstr>Azure</vt:lpstr>
      <vt:lpstr>Windows 10 Anniversary</vt:lpstr>
      <vt:lpstr>Hololens</vt:lpstr>
      <vt:lpstr>Office</vt:lpstr>
      <vt:lpstr>Xbox Dev Mode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Matt Burleigh</cp:lastModifiedBy>
  <cp:revision>113</cp:revision>
  <dcterms:created xsi:type="dcterms:W3CDTF">2015-11-10T18:13:20Z</dcterms:created>
  <dcterms:modified xsi:type="dcterms:W3CDTF">2016-05-22T17:09:35Z</dcterms:modified>
</cp:coreProperties>
</file>

<file path=docProps/thumbnail.jpeg>
</file>